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57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40661EE-F2C5-482F-BD05-432FE9E35C32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8B2F4A6-3656-4669-8662-82B13B444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857628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Правила ведения </a:t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телефонных разговоров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«Вам звонят»</a:t>
            </a:r>
            <a:endParaRPr lang="ru-RU" sz="53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1000" y="6357934"/>
            <a:ext cx="4953000" cy="500066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Подготовила: </a:t>
            </a:r>
            <a:r>
              <a:rPr lang="ru-RU" dirty="0" err="1" smtClean="0"/>
              <a:t>Астраух</a:t>
            </a:r>
            <a:r>
              <a:rPr lang="ru-RU" dirty="0" smtClean="0"/>
              <a:t> Елизавета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428604"/>
            <a:ext cx="5000660" cy="285752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Рекомендуется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снять трубку до начала 4-ого звонка;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000496" y="4786322"/>
            <a:ext cx="5500694" cy="23574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4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44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игнорировать телефонные звонки;</a:t>
            </a:r>
            <a:endParaRPr kumimoji="0" lang="ru-RU" sz="440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cimg.in/images/2013/03/03/53/131235274_13622917891_large.jpg"/>
          <p:cNvPicPr>
            <a:picLocks noChangeAspect="1" noChangeArrowheads="1"/>
          </p:cNvPicPr>
          <p:nvPr/>
        </p:nvPicPr>
        <p:blipFill>
          <a:blip r:embed="rId2"/>
          <a:srcRect t="-11428" b="-14286"/>
          <a:stretch>
            <a:fillRect/>
          </a:stretch>
        </p:blipFill>
        <p:spPr bwMode="auto">
          <a:xfrm>
            <a:off x="-1214478" y="0"/>
            <a:ext cx="6250825" cy="628652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5000660" cy="285752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во время приема посетителя у Вас звонит  телефон – снимите трубку и сообщите звонящему     о посетителе;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143380"/>
            <a:ext cx="9144000" cy="23574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0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Если во время</a:t>
            </a:r>
            <a:r>
              <a:rPr kumimoji="0" lang="ru-RU" sz="40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второго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0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звонка вы еще заняты с первым дозвонившимся – снимите трубку и сообщите второму звонящему об этом;</a:t>
            </a:r>
            <a:endParaRPr kumimoji="0" lang="ru-RU" sz="400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C:\Users\Belarus\AppData\Local\Microsoft\Windows\Temporary Internet Files\Content.IE5\35TP3417\MC900437529[1].wmf"/>
          <p:cNvPicPr>
            <a:picLocks noChangeAspect="1" noChangeArrowheads="1"/>
          </p:cNvPicPr>
          <p:nvPr/>
        </p:nvPicPr>
        <p:blipFill>
          <a:blip r:embed="rId2"/>
          <a:srcRect l="26875"/>
          <a:stretch>
            <a:fillRect/>
          </a:stretch>
        </p:blipFill>
        <p:spPr bwMode="auto">
          <a:xfrm flipH="1">
            <a:off x="4527471" y="571480"/>
            <a:ext cx="4616529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285728"/>
            <a:ext cx="7643866" cy="300039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коллега, которому позвонили, отсутствует – </a:t>
            </a:r>
          </a:p>
          <a:p>
            <a:pPr marL="63500" indent="1106488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снимите трубку и </a:t>
            </a:r>
          </a:p>
          <a:p>
            <a:pPr marL="63500" indent="1106488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запишите информацию,</a:t>
            </a:r>
          </a:p>
          <a:p>
            <a:pPr marL="63500" indent="1106488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которую следует передать;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571868" y="4214818"/>
            <a:ext cx="5572132" cy="23574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4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ru-RU" sz="44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стоит сообщать звонящему лишнюю</a:t>
            </a:r>
            <a:r>
              <a:rPr kumimoji="0" lang="ru-RU" sz="44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информацию;</a:t>
            </a:r>
            <a:endParaRPr kumimoji="0" lang="ru-RU" sz="440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Счастливый мультфильм секретарь отвечает на звонки с улыбкой Illustrator. Содержит прозрачности Ellements на основные моменты Кл"/>
          <p:cNvPicPr>
            <a:picLocks noChangeAspect="1" noChangeArrowheads="1"/>
          </p:cNvPicPr>
          <p:nvPr/>
        </p:nvPicPr>
        <p:blipFill>
          <a:blip r:embed="rId2"/>
          <a:srcRect l="8749" t="-1250"/>
          <a:stretch>
            <a:fillRect/>
          </a:stretch>
        </p:blipFill>
        <p:spPr bwMode="auto">
          <a:xfrm flipH="1">
            <a:off x="-1643106" y="642918"/>
            <a:ext cx="5214974" cy="578643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5000660" cy="285752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ошибочном звонке нужно вежливо сообщить звонящему;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3929066"/>
            <a:ext cx="5143504" cy="23574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4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kumimoji="0" lang="ru-RU" sz="44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разговор прервался – перезванивает</a:t>
            </a:r>
            <a:r>
              <a:rPr kumimoji="0" lang="ru-RU" sz="44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звонивший;</a:t>
            </a:r>
            <a:endParaRPr kumimoji="0" lang="ru-RU" sz="440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Belarus\AppData\Local\Microsoft\Windows\Temporary Internet Files\Content.IE5\WYLSG88U\MP900387464[1]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8054" r="20291" b="-44804"/>
          <a:stretch>
            <a:fillRect/>
          </a:stretch>
        </p:blipFill>
        <p:spPr bwMode="auto">
          <a:xfrm>
            <a:off x="4286248" y="428604"/>
            <a:ext cx="5500758" cy="792961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40" y="428604"/>
            <a:ext cx="5000660" cy="285752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заканчивает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разговор тот, кто звонил;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286256"/>
            <a:ext cx="9429752" cy="235743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3500" marR="0" lvl="0" indent="37893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ru-RU" sz="40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kumimoji="0" lang="ru-RU" sz="400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для подготовки ответа Вам</a:t>
            </a:r>
            <a:r>
              <a:rPr kumimoji="0" lang="ru-RU" sz="40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нужно время – сообщите об этом звонящему и спросите, может ли он </a:t>
            </a:r>
            <a:r>
              <a:rPr kumimoji="0" lang="ru-RU" sz="400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ждать</a:t>
            </a:r>
            <a:r>
              <a:rPr lang="be-BY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Belarus\AppData\Local\Microsoft\Windows\Temporary Internet Files\Content.IE5\FHOWMHUK\MC900440633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-1143040" y="0"/>
            <a:ext cx="5143536" cy="514353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00504"/>
            <a:ext cx="8686800" cy="1386450"/>
          </a:xfrm>
        </p:spPr>
        <p:txBody>
          <a:bodyPr>
            <a:normAutofit/>
          </a:bodyPr>
          <a:lstStyle/>
          <a:p>
            <a:r>
              <a:rPr lang="ru-RU" sz="4800" i="1" dirty="0" smtClean="0"/>
              <a:t>Спасибо за внимание!  </a:t>
            </a:r>
            <a:endParaRPr lang="ru-RU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51</TotalTime>
  <Words>130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Правила ведения  телефонных разговоров     «Вам звонят»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ведения  телефонных разговоров     «Вам звонят»</dc:title>
  <dc:creator>Квашевич М.Л.</dc:creator>
  <cp:lastModifiedBy>k-59</cp:lastModifiedBy>
  <cp:revision>8</cp:revision>
  <dcterms:created xsi:type="dcterms:W3CDTF">2014-11-09T17:59:59Z</dcterms:created>
  <dcterms:modified xsi:type="dcterms:W3CDTF">2014-11-25T13:19:33Z</dcterms:modified>
</cp:coreProperties>
</file>